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AA933-CC64-E95E-C409-B348780D69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F8DB5-B239-EC54-5692-E671A664C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D30D6-C6FD-CB70-232A-78B427239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5370A-5971-8D81-68C8-8C506BB69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9D30E-3294-AB34-9B4C-6BC6D8C9A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9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07D00-84B3-AD59-83D3-30DF2A684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4F0D1D-9C33-75C3-5140-A9E905A5A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E1625-DF00-BC8B-FDF4-50D9BBB5B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D2967-D483-35E2-C9D8-6BDCC6BE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D027F-93AE-BF79-E69E-99FF03520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1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25F345-B9E1-1A65-4382-489E8B88F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35D23D-7AE0-7394-560B-DDCE38C78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DD2ED-A65F-0027-BFEB-5D39B87D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197C3-4D3E-5422-BBA9-8E9C113A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7ECD8-B3CA-61FF-C36F-905673EC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4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5A371-904E-B621-23B3-34347BB4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8D0CD-41B8-32AD-2AEE-AA653F67B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260C4-1A1E-5F37-BFBD-7EDE1C1DB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05BF7-E5BE-7FCC-AA7B-5380B8780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EF486-5D4E-B60A-EF71-9B9F2212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1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A8EE9-69A7-A152-B9F3-1C91BB16C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E1C6C-6FE6-AC90-35A6-D8E7CF2F5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F2967-FB83-40A5-59CD-07C2BFE5F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FB844-53D9-712F-D7AF-92D47FAD7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D0100-DD33-FC48-EA8B-2D48184C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6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ECE2B-4BDC-6579-68C5-B418E6915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EAD01-3375-BCD0-DEE5-5BAE324BB4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B67AD7-F067-EFC0-E47A-0136564F5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C550E-C4BD-D34A-9C90-9A0F1A49D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EC844-18ED-9965-0729-534412ED9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35124-4F99-20DE-8F2D-BE3E3C492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6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1ADFB-992D-DDB6-C086-7F4F1663E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BAA05-E1BC-3D35-9B56-62FB0CA18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16D9E3-F492-6CC7-E4AB-2B7293E77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2C1CD8-41E4-7DDD-40E0-39319A6B7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EA06F8-FDE3-849B-23D1-F047E88A3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C5DD2C-8858-A3DB-A09E-E67B9E0D6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C11143-C5B1-E37C-85FC-4FDDC959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F86CFC-358D-2E3E-7B1D-40F65FFF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7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8A18-E6D0-8BF5-3C1C-B0E3FDA0E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B45377-2CA5-3BBA-2B3D-35F852FC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46173-2BA1-9F4C-BB72-48FF6BF0D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6B0842-3B14-7266-4EFA-10E972650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93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1D4665-BEFE-DB3C-52D5-2E167FB5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71DA8-F143-67AF-1A21-64F3802BE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33870-D432-6A0B-907D-31C7D182A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07E6D-C417-6926-86FE-E6CA0214F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BAFD0-8F25-3D33-ABD7-B7DAB6A0E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B21FDD-A08B-903D-A6CA-512A8F47B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9280E-51F0-5964-ADA7-11A12682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AB065-D5DD-1F29-796A-3833DD4AC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80727-D6A0-1967-9D1D-D812FFD29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8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16CAA-EA91-1154-8A2F-6558FF77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3DA6F0-B01E-E59F-8506-57D94F7F32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77537-A24E-AFA7-0023-742FDA9D3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E102E-757D-0219-6F15-707BB684C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32684-7EA2-47DA-2892-F9891F3E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B625B-2E69-7C93-9FC4-917376048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5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14EB3-C363-3013-854F-8B3DBFAB9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0102E-2B2C-EE59-5913-EFC257A87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D6F75-06B0-AB92-A935-E3001E88E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761AD-26B1-3C48-BD2D-913F76CA47FA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43D9E-DAA5-1E44-A88A-C918F8BFC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53C74-B4C4-B6AC-7933-4F3DACD0F2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2E1D-8432-644B-B51A-2A295BBF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6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D996B40-83E7-DB4C-DAB8-899FF4332877}"/>
              </a:ext>
            </a:extLst>
          </p:cNvPr>
          <p:cNvCxnSpPr>
            <a:cxnSpLocks/>
          </p:cNvCxnSpPr>
          <p:nvPr/>
        </p:nvCxnSpPr>
        <p:spPr>
          <a:xfrm flipV="1">
            <a:off x="1145628" y="441434"/>
            <a:ext cx="0" cy="54653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59D48EC-4D48-72A2-BD35-596C288B6EE0}"/>
              </a:ext>
            </a:extLst>
          </p:cNvPr>
          <p:cNvCxnSpPr>
            <a:cxnSpLocks/>
          </p:cNvCxnSpPr>
          <p:nvPr/>
        </p:nvCxnSpPr>
        <p:spPr>
          <a:xfrm>
            <a:off x="1145628" y="5906814"/>
            <a:ext cx="10016358" cy="840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2CD12D28-2B2A-3BF1-8A09-BE423EA12B9C}"/>
              </a:ext>
            </a:extLst>
          </p:cNvPr>
          <p:cNvSpPr/>
          <p:nvPr/>
        </p:nvSpPr>
        <p:spPr>
          <a:xfrm>
            <a:off x="1355834" y="3206969"/>
            <a:ext cx="4614042" cy="260131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3825A651-6938-EFB9-A002-B8589B0D9BCD}"/>
              </a:ext>
            </a:extLst>
          </p:cNvPr>
          <p:cNvSpPr/>
          <p:nvPr/>
        </p:nvSpPr>
        <p:spPr>
          <a:xfrm>
            <a:off x="1355834" y="507124"/>
            <a:ext cx="4614042" cy="260131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58D0B0A9-AA28-7403-B3C3-C964C34FB668}"/>
              </a:ext>
            </a:extLst>
          </p:cNvPr>
          <p:cNvSpPr/>
          <p:nvPr/>
        </p:nvSpPr>
        <p:spPr>
          <a:xfrm>
            <a:off x="6096000" y="3206969"/>
            <a:ext cx="4614042" cy="260131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DC94C4-6EE5-C132-E046-41E8C721B23D}"/>
              </a:ext>
            </a:extLst>
          </p:cNvPr>
          <p:cNvSpPr/>
          <p:nvPr/>
        </p:nvSpPr>
        <p:spPr>
          <a:xfrm>
            <a:off x="6096000" y="507124"/>
            <a:ext cx="4614042" cy="26013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DA7110-2A5B-3FB9-D0E2-F6D4954DA255}"/>
              </a:ext>
            </a:extLst>
          </p:cNvPr>
          <p:cNvSpPr txBox="1"/>
          <p:nvPr/>
        </p:nvSpPr>
        <p:spPr>
          <a:xfrm>
            <a:off x="1981200" y="547254"/>
            <a:ext cx="3363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Leverage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16A214-45E7-9D26-CB50-DBF34EADCA02}"/>
              </a:ext>
            </a:extLst>
          </p:cNvPr>
          <p:cNvSpPr txBox="1"/>
          <p:nvPr/>
        </p:nvSpPr>
        <p:spPr>
          <a:xfrm>
            <a:off x="6721366" y="547254"/>
            <a:ext cx="3363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Strategic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B2C336-E2D8-F49B-53E1-A9E005B4CABF}"/>
              </a:ext>
            </a:extLst>
          </p:cNvPr>
          <p:cNvSpPr txBox="1"/>
          <p:nvPr/>
        </p:nvSpPr>
        <p:spPr>
          <a:xfrm>
            <a:off x="6721366" y="3228945"/>
            <a:ext cx="3363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Bottleneck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9F8D91-F9E7-AC3B-E267-9868BDCDC855}"/>
              </a:ext>
            </a:extLst>
          </p:cNvPr>
          <p:cNvSpPr txBox="1"/>
          <p:nvPr/>
        </p:nvSpPr>
        <p:spPr>
          <a:xfrm>
            <a:off x="1981200" y="3228945"/>
            <a:ext cx="3363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Non-Critical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D34802-75C1-8670-06B9-5939C115C2ED}"/>
              </a:ext>
            </a:extLst>
          </p:cNvPr>
          <p:cNvSpPr txBox="1"/>
          <p:nvPr/>
        </p:nvSpPr>
        <p:spPr>
          <a:xfrm>
            <a:off x="1460938" y="947364"/>
            <a:ext cx="4435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Exploit full purchasing power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Targeted pricing &amp; negotiation strategies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Abundant supply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9C84C11-F65D-BB1E-4C4D-657E0DCABE14}"/>
              </a:ext>
            </a:extLst>
          </p:cNvPr>
          <p:cNvSpPr txBox="1"/>
          <p:nvPr/>
        </p:nvSpPr>
        <p:spPr>
          <a:xfrm>
            <a:off x="6180081" y="973162"/>
            <a:ext cx="44353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Development of long-term relationships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Collaboration &amp; innovation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Reconsider make/buy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Natural scarcity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E4D9F6-4B27-B19D-E15D-C5875FE79466}"/>
              </a:ext>
            </a:extLst>
          </p:cNvPr>
          <p:cNvSpPr txBox="1"/>
          <p:nvPr/>
        </p:nvSpPr>
        <p:spPr>
          <a:xfrm>
            <a:off x="1445172" y="3651031"/>
            <a:ext cx="4435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Product standardization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Process efficiency (automated purchasing)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Abundant supply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E1DCEE-E131-E271-6BF3-6CE23D42892F}"/>
              </a:ext>
            </a:extLst>
          </p:cNvPr>
          <p:cNvSpPr txBox="1"/>
          <p:nvPr/>
        </p:nvSpPr>
        <p:spPr>
          <a:xfrm>
            <a:off x="6180081" y="3651030"/>
            <a:ext cx="44353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Low control of suppliers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Seek new suppliers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Joint risk reduction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Innovation &amp; product substitution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Production based scarcity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D516305-5E2F-9175-43A5-249BE5B7471B}"/>
              </a:ext>
            </a:extLst>
          </p:cNvPr>
          <p:cNvSpPr txBox="1"/>
          <p:nvPr/>
        </p:nvSpPr>
        <p:spPr>
          <a:xfrm>
            <a:off x="5334001" y="6102072"/>
            <a:ext cx="135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Supply Risk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8EDDA87-4E2D-1F48-D987-5DEEC2CA4587}"/>
              </a:ext>
            </a:extLst>
          </p:cNvPr>
          <p:cNvSpPr txBox="1"/>
          <p:nvPr/>
        </p:nvSpPr>
        <p:spPr>
          <a:xfrm>
            <a:off x="1240221" y="6102072"/>
            <a:ext cx="945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6AD04A1-0707-0337-C996-6C8C8CC031FA}"/>
              </a:ext>
            </a:extLst>
          </p:cNvPr>
          <p:cNvSpPr txBox="1"/>
          <p:nvPr/>
        </p:nvSpPr>
        <p:spPr>
          <a:xfrm>
            <a:off x="10237076" y="6102072"/>
            <a:ext cx="945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2EA545-90B4-F08E-113B-A93B6DFC2EC9}"/>
              </a:ext>
            </a:extLst>
          </p:cNvPr>
          <p:cNvSpPr txBox="1"/>
          <p:nvPr/>
        </p:nvSpPr>
        <p:spPr>
          <a:xfrm>
            <a:off x="283777" y="5621565"/>
            <a:ext cx="945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1974930-C770-3DFD-542B-7DB169E1D0E2}"/>
              </a:ext>
            </a:extLst>
          </p:cNvPr>
          <p:cNvSpPr txBox="1"/>
          <p:nvPr/>
        </p:nvSpPr>
        <p:spPr>
          <a:xfrm>
            <a:off x="189185" y="441434"/>
            <a:ext cx="945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367C6D-01AB-DD09-756B-0867FD73A969}"/>
              </a:ext>
            </a:extLst>
          </p:cNvPr>
          <p:cNvSpPr txBox="1"/>
          <p:nvPr/>
        </p:nvSpPr>
        <p:spPr>
          <a:xfrm rot="16200000">
            <a:off x="-151823" y="29237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Profit Impact</a:t>
            </a:r>
          </a:p>
        </p:txBody>
      </p:sp>
    </p:spTree>
    <p:extLst>
      <p:ext uri="{BB962C8B-B14F-4D97-AF65-F5344CB8AC3E}">
        <p14:creationId xmlns:p14="http://schemas.microsoft.com/office/powerpoint/2010/main" val="127161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63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 Moyse</dc:creator>
  <cp:lastModifiedBy>Ry Moyse</cp:lastModifiedBy>
  <cp:revision>1</cp:revision>
  <dcterms:created xsi:type="dcterms:W3CDTF">2023-03-31T14:14:00Z</dcterms:created>
  <dcterms:modified xsi:type="dcterms:W3CDTF">2023-03-31T14:33:42Z</dcterms:modified>
</cp:coreProperties>
</file>