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42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6"/>
    <p:restoredTop sz="97248"/>
  </p:normalViewPr>
  <p:slideViewPr>
    <p:cSldViewPr snapToGrid="0">
      <p:cViewPr varScale="1">
        <p:scale>
          <a:sx n="160" d="100"/>
          <a:sy n="160" d="100"/>
        </p:scale>
        <p:origin x="5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 Moyse" userId="69fed1dd9f5b6758" providerId="LiveId" clId="{7557C1FD-E7C5-5F4B-BB1B-9A80B2673770}"/>
    <pc:docChg chg="undo custSel modSld">
      <pc:chgData name="Ry Moyse" userId="69fed1dd9f5b6758" providerId="LiveId" clId="{7557C1FD-E7C5-5F4B-BB1B-9A80B2673770}" dt="2023-04-24T15:56:22.012" v="72" actId="20577"/>
      <pc:docMkLst>
        <pc:docMk/>
      </pc:docMkLst>
      <pc:sldChg chg="modSp mod">
        <pc:chgData name="Ry Moyse" userId="69fed1dd9f5b6758" providerId="LiveId" clId="{7557C1FD-E7C5-5F4B-BB1B-9A80B2673770}" dt="2023-04-24T15:56:22.012" v="72" actId="20577"/>
        <pc:sldMkLst>
          <pc:docMk/>
          <pc:sldMk cId="3466589365" sldId="4425"/>
        </pc:sldMkLst>
        <pc:spChg chg="mod">
          <ac:chgData name="Ry Moyse" userId="69fed1dd9f5b6758" providerId="LiveId" clId="{7557C1FD-E7C5-5F4B-BB1B-9A80B2673770}" dt="2023-04-24T15:55:29.463" v="55" actId="14100"/>
          <ac:spMkLst>
            <pc:docMk/>
            <pc:sldMk cId="3466589365" sldId="4425"/>
            <ac:spMk id="2" creationId="{C3FF0C6D-8CC0-4FBD-3ECA-CD02485156DC}"/>
          </ac:spMkLst>
        </pc:spChg>
        <pc:spChg chg="mod">
          <ac:chgData name="Ry Moyse" userId="69fed1dd9f5b6758" providerId="LiveId" clId="{7557C1FD-E7C5-5F4B-BB1B-9A80B2673770}" dt="2023-04-24T15:55:39.465" v="59" actId="1076"/>
          <ac:spMkLst>
            <pc:docMk/>
            <pc:sldMk cId="3466589365" sldId="4425"/>
            <ac:spMk id="3" creationId="{D1D5FC12-D045-71F2-EE5E-5C953E2EBAD2}"/>
          </ac:spMkLst>
        </pc:spChg>
        <pc:spChg chg="mod">
          <ac:chgData name="Ry Moyse" userId="69fed1dd9f5b6758" providerId="LiveId" clId="{7557C1FD-E7C5-5F4B-BB1B-9A80B2673770}" dt="2023-04-24T15:54:19.296" v="43" actId="1076"/>
          <ac:spMkLst>
            <pc:docMk/>
            <pc:sldMk cId="3466589365" sldId="4425"/>
            <ac:spMk id="4" creationId="{C5ED6932-D448-5E4B-A992-A59B670653DB}"/>
          </ac:spMkLst>
        </pc:spChg>
        <pc:spChg chg="mod">
          <ac:chgData name="Ry Moyse" userId="69fed1dd9f5b6758" providerId="LiveId" clId="{7557C1FD-E7C5-5F4B-BB1B-9A80B2673770}" dt="2023-04-24T15:55:53.768" v="62" actId="1076"/>
          <ac:spMkLst>
            <pc:docMk/>
            <pc:sldMk cId="3466589365" sldId="4425"/>
            <ac:spMk id="8" creationId="{302B85D4-0B15-DF40-20D6-2D04044DB57B}"/>
          </ac:spMkLst>
        </pc:spChg>
        <pc:spChg chg="mod">
          <ac:chgData name="Ry Moyse" userId="69fed1dd9f5b6758" providerId="LiveId" clId="{7557C1FD-E7C5-5F4B-BB1B-9A80B2673770}" dt="2023-04-24T15:53:56.835" v="40" actId="1076"/>
          <ac:spMkLst>
            <pc:docMk/>
            <pc:sldMk cId="3466589365" sldId="4425"/>
            <ac:spMk id="19" creationId="{E8BFF2B8-4730-114B-8259-B58BF3810D1F}"/>
          </ac:spMkLst>
        </pc:spChg>
        <pc:spChg chg="mod">
          <ac:chgData name="Ry Moyse" userId="69fed1dd9f5b6758" providerId="LiveId" clId="{7557C1FD-E7C5-5F4B-BB1B-9A80B2673770}" dt="2023-04-24T15:53:51.508" v="39" actId="1076"/>
          <ac:spMkLst>
            <pc:docMk/>
            <pc:sldMk cId="3466589365" sldId="4425"/>
            <ac:spMk id="20" creationId="{8DFB5193-30A9-E442-8F77-1DC0F8E0CDED}"/>
          </ac:spMkLst>
        </pc:spChg>
        <pc:spChg chg="mod">
          <ac:chgData name="Ry Moyse" userId="69fed1dd9f5b6758" providerId="LiveId" clId="{7557C1FD-E7C5-5F4B-BB1B-9A80B2673770}" dt="2023-04-24T15:53:19.806" v="34" actId="1076"/>
          <ac:spMkLst>
            <pc:docMk/>
            <pc:sldMk cId="3466589365" sldId="4425"/>
            <ac:spMk id="21" creationId="{855A3E27-1216-4E43-B2E5-AF4F407497A5}"/>
          </ac:spMkLst>
        </pc:spChg>
        <pc:spChg chg="mod">
          <ac:chgData name="Ry Moyse" userId="69fed1dd9f5b6758" providerId="LiveId" clId="{7557C1FD-E7C5-5F4B-BB1B-9A80B2673770}" dt="2023-04-24T15:53:04.341" v="33" actId="1076"/>
          <ac:spMkLst>
            <pc:docMk/>
            <pc:sldMk cId="3466589365" sldId="4425"/>
            <ac:spMk id="22" creationId="{880369EB-1F03-B444-A0E2-F911CA6C5DBD}"/>
          </ac:spMkLst>
        </pc:spChg>
        <pc:spChg chg="mod">
          <ac:chgData name="Ry Moyse" userId="69fed1dd9f5b6758" providerId="LiveId" clId="{7557C1FD-E7C5-5F4B-BB1B-9A80B2673770}" dt="2023-04-24T15:55:01.343" v="49" actId="1076"/>
          <ac:spMkLst>
            <pc:docMk/>
            <pc:sldMk cId="3466589365" sldId="4425"/>
            <ac:spMk id="26" creationId="{3D54C119-4CED-D74E-BE29-305655097369}"/>
          </ac:spMkLst>
        </pc:spChg>
        <pc:spChg chg="mod">
          <ac:chgData name="Ry Moyse" userId="69fed1dd9f5b6758" providerId="LiveId" clId="{7557C1FD-E7C5-5F4B-BB1B-9A80B2673770}" dt="2023-04-24T15:54:11.175" v="42" actId="1076"/>
          <ac:spMkLst>
            <pc:docMk/>
            <pc:sldMk cId="3466589365" sldId="4425"/>
            <ac:spMk id="27" creationId="{B2123F97-1240-4246-B179-05CB7A88A40D}"/>
          </ac:spMkLst>
        </pc:spChg>
        <pc:spChg chg="mod">
          <ac:chgData name="Ry Moyse" userId="69fed1dd9f5b6758" providerId="LiveId" clId="{7557C1FD-E7C5-5F4B-BB1B-9A80B2673770}" dt="2023-04-24T15:54:29.392" v="45" actId="1076"/>
          <ac:spMkLst>
            <pc:docMk/>
            <pc:sldMk cId="3466589365" sldId="4425"/>
            <ac:spMk id="28" creationId="{A79D0409-F406-A647-9270-575A38417705}"/>
          </ac:spMkLst>
        </pc:spChg>
        <pc:spChg chg="mod">
          <ac:chgData name="Ry Moyse" userId="69fed1dd9f5b6758" providerId="LiveId" clId="{7557C1FD-E7C5-5F4B-BB1B-9A80B2673770}" dt="2023-04-24T15:53:25.484" v="36" actId="1076"/>
          <ac:spMkLst>
            <pc:docMk/>
            <pc:sldMk cId="3466589365" sldId="4425"/>
            <ac:spMk id="29" creationId="{99DA3591-A945-4444-9E37-C97E82B29DD6}"/>
          </ac:spMkLst>
        </pc:spChg>
        <pc:spChg chg="mod">
          <ac:chgData name="Ry Moyse" userId="69fed1dd9f5b6758" providerId="LiveId" clId="{7557C1FD-E7C5-5F4B-BB1B-9A80B2673770}" dt="2023-04-24T15:50:44.253" v="14" actId="1076"/>
          <ac:spMkLst>
            <pc:docMk/>
            <pc:sldMk cId="3466589365" sldId="4425"/>
            <ac:spMk id="30" creationId="{B2BFF977-9F38-DD48-85B8-7B34B049BFC0}"/>
          </ac:spMkLst>
        </pc:spChg>
        <pc:spChg chg="mod">
          <ac:chgData name="Ry Moyse" userId="69fed1dd9f5b6758" providerId="LiveId" clId="{7557C1FD-E7C5-5F4B-BB1B-9A80B2673770}" dt="2023-04-24T15:54:07.980" v="41" actId="1076"/>
          <ac:spMkLst>
            <pc:docMk/>
            <pc:sldMk cId="3466589365" sldId="4425"/>
            <ac:spMk id="31" creationId="{B76C3884-088B-8C45-B7B0-24BFF3F4FC8A}"/>
          </ac:spMkLst>
        </pc:spChg>
        <pc:spChg chg="mod">
          <ac:chgData name="Ry Moyse" userId="69fed1dd9f5b6758" providerId="LiveId" clId="{7557C1FD-E7C5-5F4B-BB1B-9A80B2673770}" dt="2023-04-24T15:56:22.012" v="72" actId="20577"/>
          <ac:spMkLst>
            <pc:docMk/>
            <pc:sldMk cId="3466589365" sldId="4425"/>
            <ac:spMk id="44" creationId="{EB85846B-B4DD-D346-BE0C-37F878C3F360}"/>
          </ac:spMkLst>
        </pc:spChg>
        <pc:spChg chg="mod">
          <ac:chgData name="Ry Moyse" userId="69fed1dd9f5b6758" providerId="LiveId" clId="{7557C1FD-E7C5-5F4B-BB1B-9A80B2673770}" dt="2023-04-24T15:55:58.412" v="63" actId="1076"/>
          <ac:spMkLst>
            <pc:docMk/>
            <pc:sldMk cId="3466589365" sldId="4425"/>
            <ac:spMk id="46" creationId="{A4D0DCF8-D20C-3B43-BAEC-29FC5A2187BD}"/>
          </ac:spMkLst>
        </pc:spChg>
        <pc:grpChg chg="mod">
          <ac:chgData name="Ry Moyse" userId="69fed1dd9f5b6758" providerId="LiveId" clId="{7557C1FD-E7C5-5F4B-BB1B-9A80B2673770}" dt="2023-04-24T15:54:26.572" v="44" actId="1076"/>
          <ac:grpSpMkLst>
            <pc:docMk/>
            <pc:sldMk cId="3466589365" sldId="4425"/>
            <ac:grpSpMk id="7" creationId="{A0920A9D-A02A-8842-A91F-B6B3A1A6DA46}"/>
          </ac:grpSpMkLst>
        </pc:grpChg>
        <pc:grpChg chg="mod">
          <ac:chgData name="Ry Moyse" userId="69fed1dd9f5b6758" providerId="LiveId" clId="{7557C1FD-E7C5-5F4B-BB1B-9A80B2673770}" dt="2023-04-24T15:54:39.892" v="46" actId="1076"/>
          <ac:grpSpMkLst>
            <pc:docMk/>
            <pc:sldMk cId="3466589365" sldId="4425"/>
            <ac:grpSpMk id="36" creationId="{159845C4-17B3-F944-A8A5-92B3AF419B1F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1A93E-9ED2-0D5C-A4E7-635A13B52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F22104-8F56-C22B-D462-1517AA31D0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3F4FA-22BC-A55C-2E40-09414A418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FC0D2-E2EF-6640-8FAA-7591BCD6582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16F95-162B-C0B3-6B82-26AC92859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D5186-A7BB-913F-8216-5B7D96201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7E4F-89B9-FA45-9818-F0952E119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40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95108-FB8A-7141-4C2E-28BBF5F3A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CBB53F-80CA-D2A4-E395-6F5029F07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C1FD7-D2A8-0B54-BF9A-9DB75CBD9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FC0D2-E2EF-6640-8FAA-7591BCD6582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06483-4886-3E2E-7091-5EBD781EB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D6D32-38FA-DCC8-5BA7-C39EC93CF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7E4F-89B9-FA45-9818-F0952E119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6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44371E-4B2D-1830-57A7-386161FE41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BAC8E-9C0A-0ADD-64DE-BBB8F34C9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ADEB5-6E84-EF17-42E7-4C69F73E2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FC0D2-E2EF-6640-8FAA-7591BCD6582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1235A-9B20-9145-4226-0A72C652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7AD34-B1A5-38B9-3C52-863A96A98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7E4F-89B9-FA45-9818-F0952E119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25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A02BC-3838-30EE-3D31-3B416C643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55046-9894-BC81-CB62-159DF8298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9ACD8-D3E7-1458-6359-90E15B3CE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FC0D2-E2EF-6640-8FAA-7591BCD6582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B9CA6-1C12-4412-C5E4-F7FAB0B60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EE41F-C74A-6A7E-791F-4B4873D83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7E4F-89B9-FA45-9818-F0952E119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7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D04C5-3A38-C220-0131-FDF54C4AE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75AFC-B3E4-4DFC-3646-F773C8C72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C9A4C-0777-891A-6AD3-7409F78B5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FC0D2-E2EF-6640-8FAA-7591BCD6582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084AE-AFF2-5DDE-7874-D407B2D44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B4393-1CE5-87C3-21D9-5D8265633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7E4F-89B9-FA45-9818-F0952E119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6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D6DC0-1297-E23A-34D9-D5AC06188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2D9CE-8ED9-1EA4-5152-95F1FAF689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9B6DBD-2FF3-BE0C-B051-C6B98A227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5AA81-2B12-953A-8934-0858A87CF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FC0D2-E2EF-6640-8FAA-7591BCD6582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467A22-6936-0676-5E3D-B2A289308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F9323F-088C-51F0-5F2E-3C5F3742D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7E4F-89B9-FA45-9818-F0952E119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7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92929-51B6-D10D-28A4-15E70DB6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3A37ED-EAC6-D71D-11CB-3AA7E8B67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1F12FB-3332-A6FD-883B-97ADF05566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D23E09-93F4-BF26-EC0B-16051F20B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D541E8-268D-35B9-BAFB-11570E12E6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796E85-9533-BA5C-0C62-5DC143485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FC0D2-E2EF-6640-8FAA-7591BCD6582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ED63EA-1193-A81F-1A8C-6AD0A6794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BEE002-D029-8554-16D7-A943F36F5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7E4F-89B9-FA45-9818-F0952E119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5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5C49C-0AC1-4E3E-6124-EC0BC93AF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C84D6E-C576-8E36-D23D-1804A22C8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FC0D2-E2EF-6640-8FAA-7591BCD6582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C04E56-F6FD-E228-C575-15E74E51A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482870-8175-482E-F586-B872AB5E5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7E4F-89B9-FA45-9818-F0952E119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07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6C80F3-288F-0454-452E-29DC65AC1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FC0D2-E2EF-6640-8FAA-7591BCD6582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EDF5F-441A-6ED0-257A-F0F6DC2E9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61F78-D371-3F1C-AF50-614BEBA25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7E4F-89B9-FA45-9818-F0952E119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9EB8A-F85E-91C1-549D-263518CCD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19A44-6C16-8A6E-6AC9-FF264E1EB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EFAE74-0C7C-B65C-2726-93C33F727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C07097-FAC7-804F-9EB4-9F7629A15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FC0D2-E2EF-6640-8FAA-7591BCD6582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061038-46F2-CE8C-3D40-7AED07CDF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55B84-D50A-B072-31AB-21AABD7E9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7E4F-89B9-FA45-9818-F0952E119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5DA22-B63E-CA90-43EC-DA6C4E07C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511BDE-42BF-87C9-DD07-43E4390F3B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0F876-3DDC-98B3-50AF-EC1AA78EE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DF1B0D-D973-0C28-ABDA-5648BB871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FC0D2-E2EF-6640-8FAA-7591BCD6582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927230-957C-AAAE-49C2-A53E86C0C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0EB22-B1E2-C7FD-9BBA-A2CA83A4C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7E4F-89B9-FA45-9818-F0952E119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6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C7E8F1-70F2-CF6E-2FF1-21D232F26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918E5E-D180-E306-87BD-00A721238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E15C9-C854-D2B6-1BA5-DC8D5EC6BA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FC0D2-E2EF-6640-8FAA-7591BCD6582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0F9CF-02C8-213C-98E0-C0D7EFFD60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62036-04D0-B8EF-459E-5439DFC941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D7E4F-89B9-FA45-9818-F0952E119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8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3333998" y="241973"/>
            <a:ext cx="52693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Porter’s Five Forces</a:t>
            </a:r>
          </a:p>
        </p:txBody>
      </p:sp>
      <p:sp>
        <p:nvSpPr>
          <p:cNvPr id="25" name="Freeform 4">
            <a:extLst>
              <a:ext uri="{FF2B5EF4-FFF2-40B4-BE49-F238E27FC236}">
                <a16:creationId xmlns:a16="http://schemas.microsoft.com/office/drawing/2014/main" id="{CBA02708-E3F0-7442-AC74-F3BA16FA6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8608" y="10534924"/>
            <a:ext cx="362868" cy="447986"/>
          </a:xfrm>
          <a:custGeom>
            <a:avLst/>
            <a:gdLst>
              <a:gd name="T0" fmla="*/ 174 w 358"/>
              <a:gd name="T1" fmla="*/ 0 h 442"/>
              <a:gd name="T2" fmla="*/ 357 w 358"/>
              <a:gd name="T3" fmla="*/ 441 h 442"/>
              <a:gd name="T4" fmla="*/ 174 w 358"/>
              <a:gd name="T5" fmla="*/ 341 h 442"/>
              <a:gd name="T6" fmla="*/ 0 w 358"/>
              <a:gd name="T7" fmla="*/ 441 h 442"/>
              <a:gd name="T8" fmla="*/ 174 w 358"/>
              <a:gd name="T9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8" h="442">
                <a:moveTo>
                  <a:pt x="174" y="0"/>
                </a:moveTo>
                <a:lnTo>
                  <a:pt x="357" y="441"/>
                </a:lnTo>
                <a:lnTo>
                  <a:pt x="174" y="341"/>
                </a:lnTo>
                <a:lnTo>
                  <a:pt x="0" y="441"/>
                </a:lnTo>
                <a:lnTo>
                  <a:pt x="174" y="0"/>
                </a:lnTo>
              </a:path>
            </a:pathLst>
          </a:cu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9" name="Freeform: Shape 28">
            <a:extLst>
              <a:ext uri="{FF2B5EF4-FFF2-40B4-BE49-F238E27FC236}">
                <a16:creationId xmlns:a16="http://schemas.microsoft.com/office/drawing/2014/main" id="{E8BFF2B8-4730-114B-8259-B58BF3810D1F}"/>
              </a:ext>
            </a:extLst>
          </p:cNvPr>
          <p:cNvSpPr/>
          <p:nvPr/>
        </p:nvSpPr>
        <p:spPr>
          <a:xfrm>
            <a:off x="4373087" y="3619661"/>
            <a:ext cx="1345235" cy="1358081"/>
          </a:xfrm>
          <a:custGeom>
            <a:avLst/>
            <a:gdLst>
              <a:gd name="connsiteX0" fmla="*/ 279533 w 1325690"/>
              <a:gd name="connsiteY0" fmla="*/ 0 h 1330788"/>
              <a:gd name="connsiteX1" fmla="*/ 563956 w 1325690"/>
              <a:gd name="connsiteY1" fmla="*/ 274269 h 1330788"/>
              <a:gd name="connsiteX2" fmla="*/ 421720 w 1325690"/>
              <a:gd name="connsiteY2" fmla="*/ 274328 h 1330788"/>
              <a:gd name="connsiteX3" fmla="*/ 1320684 w 1325690"/>
              <a:gd name="connsiteY3" fmla="*/ 1081813 h 1330788"/>
              <a:gd name="connsiteX4" fmla="*/ 1325690 w 1325690"/>
              <a:gd name="connsiteY4" fmla="*/ 1330788 h 1330788"/>
              <a:gd name="connsiteX5" fmla="*/ 172730 w 1325690"/>
              <a:gd name="connsiteY5" fmla="*/ 279462 h 1330788"/>
              <a:gd name="connsiteX6" fmla="*/ 0 w 1325690"/>
              <a:gd name="connsiteY6" fmla="*/ 279533 h 1330788"/>
              <a:gd name="connsiteX7" fmla="*/ 279533 w 1325690"/>
              <a:gd name="connsiteY7" fmla="*/ 0 h 1330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25690" h="1330788">
                <a:moveTo>
                  <a:pt x="279533" y="0"/>
                </a:moveTo>
                <a:cubicBezTo>
                  <a:pt x="279533" y="0"/>
                  <a:pt x="279533" y="0"/>
                  <a:pt x="563956" y="274269"/>
                </a:cubicBezTo>
                <a:cubicBezTo>
                  <a:pt x="563956" y="274269"/>
                  <a:pt x="563956" y="274269"/>
                  <a:pt x="421720" y="274328"/>
                </a:cubicBezTo>
                <a:cubicBezTo>
                  <a:pt x="523180" y="701079"/>
                  <a:pt x="883805" y="1031198"/>
                  <a:pt x="1320684" y="1081813"/>
                </a:cubicBezTo>
                <a:cubicBezTo>
                  <a:pt x="1320684" y="1081813"/>
                  <a:pt x="1320684" y="1081813"/>
                  <a:pt x="1325690" y="1330788"/>
                </a:cubicBezTo>
                <a:cubicBezTo>
                  <a:pt x="746536" y="1270037"/>
                  <a:pt x="284340" y="838348"/>
                  <a:pt x="172730" y="279462"/>
                </a:cubicBezTo>
                <a:cubicBezTo>
                  <a:pt x="172730" y="279462"/>
                  <a:pt x="172730" y="279462"/>
                  <a:pt x="0" y="279533"/>
                </a:cubicBezTo>
                <a:cubicBezTo>
                  <a:pt x="0" y="279533"/>
                  <a:pt x="0" y="279533"/>
                  <a:pt x="27953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20" name="Freeform: Shape 26">
            <a:extLst>
              <a:ext uri="{FF2B5EF4-FFF2-40B4-BE49-F238E27FC236}">
                <a16:creationId xmlns:a16="http://schemas.microsoft.com/office/drawing/2014/main" id="{8DFB5193-30A9-E442-8F77-1DC0F8E0CDED}"/>
              </a:ext>
            </a:extLst>
          </p:cNvPr>
          <p:cNvSpPr/>
          <p:nvPr/>
        </p:nvSpPr>
        <p:spPr>
          <a:xfrm>
            <a:off x="6166869" y="3784121"/>
            <a:ext cx="1321490" cy="1333376"/>
          </a:xfrm>
          <a:custGeom>
            <a:avLst/>
            <a:gdLst>
              <a:gd name="connsiteX0" fmla="*/ 1053622 w 1302290"/>
              <a:gd name="connsiteY0" fmla="*/ 0 h 1306579"/>
              <a:gd name="connsiteX1" fmla="*/ 1302290 w 1302290"/>
              <a:gd name="connsiteY1" fmla="*/ 4289 h 1306579"/>
              <a:gd name="connsiteX2" fmla="*/ 283870 w 1302290"/>
              <a:gd name="connsiteY2" fmla="*/ 1134010 h 1306579"/>
              <a:gd name="connsiteX3" fmla="*/ 283311 w 1302290"/>
              <a:gd name="connsiteY3" fmla="*/ 1306579 h 1306579"/>
              <a:gd name="connsiteX4" fmla="*/ 0 w 1302290"/>
              <a:gd name="connsiteY4" fmla="*/ 1023268 h 1306579"/>
              <a:gd name="connsiteX5" fmla="*/ 285054 w 1302290"/>
              <a:gd name="connsiteY5" fmla="*/ 738214 h 1306579"/>
              <a:gd name="connsiteX6" fmla="*/ 284631 w 1302290"/>
              <a:gd name="connsiteY6" fmla="*/ 880292 h 1306579"/>
              <a:gd name="connsiteX7" fmla="*/ 1053622 w 1302290"/>
              <a:gd name="connsiteY7" fmla="*/ 0 h 1306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02290" h="1306579">
                <a:moveTo>
                  <a:pt x="1053622" y="0"/>
                </a:moveTo>
                <a:cubicBezTo>
                  <a:pt x="1302290" y="4289"/>
                  <a:pt x="1302290" y="4289"/>
                  <a:pt x="1302290" y="4289"/>
                </a:cubicBezTo>
                <a:cubicBezTo>
                  <a:pt x="1234604" y="557651"/>
                  <a:pt x="822128" y="1010600"/>
                  <a:pt x="283870" y="1134010"/>
                </a:cubicBezTo>
                <a:cubicBezTo>
                  <a:pt x="283311" y="1306579"/>
                  <a:pt x="283311" y="1306579"/>
                  <a:pt x="283311" y="1306579"/>
                </a:cubicBezTo>
                <a:cubicBezTo>
                  <a:pt x="0" y="1023268"/>
                  <a:pt x="0" y="1023268"/>
                  <a:pt x="0" y="1023268"/>
                </a:cubicBezTo>
                <a:cubicBezTo>
                  <a:pt x="285054" y="738214"/>
                  <a:pt x="285054" y="738214"/>
                  <a:pt x="285054" y="738214"/>
                </a:cubicBezTo>
                <a:cubicBezTo>
                  <a:pt x="284631" y="880292"/>
                  <a:pt x="284631" y="880292"/>
                  <a:pt x="284631" y="880292"/>
                </a:cubicBezTo>
                <a:cubicBezTo>
                  <a:pt x="690984" y="767368"/>
                  <a:pt x="996531" y="421348"/>
                  <a:pt x="10536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1" name="Freeform: Shape 24">
            <a:extLst>
              <a:ext uri="{FF2B5EF4-FFF2-40B4-BE49-F238E27FC236}">
                <a16:creationId xmlns:a16="http://schemas.microsoft.com/office/drawing/2014/main" id="{855A3E27-1216-4E43-B2E5-AF4F407497A5}"/>
              </a:ext>
            </a:extLst>
          </p:cNvPr>
          <p:cNvSpPr/>
          <p:nvPr/>
        </p:nvSpPr>
        <p:spPr>
          <a:xfrm>
            <a:off x="6306683" y="2214842"/>
            <a:ext cx="1322664" cy="1334954"/>
          </a:xfrm>
          <a:custGeom>
            <a:avLst/>
            <a:gdLst>
              <a:gd name="connsiteX0" fmla="*/ 5494 w 1303447"/>
              <a:gd name="connsiteY0" fmla="*/ 0 h 1308125"/>
              <a:gd name="connsiteX1" fmla="*/ 1120663 w 1303447"/>
              <a:gd name="connsiteY1" fmla="*/ 1023624 h 1308125"/>
              <a:gd name="connsiteX2" fmla="*/ 1303447 w 1303447"/>
              <a:gd name="connsiteY2" fmla="*/ 1023318 h 1308125"/>
              <a:gd name="connsiteX3" fmla="*/ 1018640 w 1303447"/>
              <a:gd name="connsiteY3" fmla="*/ 1308125 h 1308125"/>
              <a:gd name="connsiteX4" fmla="*/ 739873 w 1303447"/>
              <a:gd name="connsiteY4" fmla="*/ 1029357 h 1308125"/>
              <a:gd name="connsiteX5" fmla="*/ 871866 w 1303447"/>
              <a:gd name="connsiteY5" fmla="*/ 1029118 h 1308125"/>
              <a:gd name="connsiteX6" fmla="*/ 0 w 1303447"/>
              <a:gd name="connsiteY6" fmla="*/ 248798 h 1308125"/>
              <a:gd name="connsiteX7" fmla="*/ 5494 w 1303447"/>
              <a:gd name="connsiteY7" fmla="*/ 0 h 130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03447" h="1308125">
                <a:moveTo>
                  <a:pt x="5494" y="0"/>
                </a:moveTo>
                <a:cubicBezTo>
                  <a:pt x="563845" y="70112"/>
                  <a:pt x="1009935" y="485686"/>
                  <a:pt x="1120663" y="1023624"/>
                </a:cubicBezTo>
                <a:cubicBezTo>
                  <a:pt x="1120663" y="1023624"/>
                  <a:pt x="1120663" y="1023624"/>
                  <a:pt x="1303447" y="1023318"/>
                </a:cubicBezTo>
                <a:cubicBezTo>
                  <a:pt x="1303447" y="1023318"/>
                  <a:pt x="1303447" y="1023318"/>
                  <a:pt x="1018640" y="1308125"/>
                </a:cubicBezTo>
                <a:cubicBezTo>
                  <a:pt x="1018640" y="1308125"/>
                  <a:pt x="1018640" y="1308125"/>
                  <a:pt x="739873" y="1029357"/>
                </a:cubicBezTo>
                <a:cubicBezTo>
                  <a:pt x="739873" y="1029357"/>
                  <a:pt x="739873" y="1029357"/>
                  <a:pt x="871866" y="1029118"/>
                </a:cubicBezTo>
                <a:cubicBezTo>
                  <a:pt x="765984" y="618087"/>
                  <a:pt x="426340" y="308958"/>
                  <a:pt x="0" y="248798"/>
                </a:cubicBezTo>
                <a:cubicBezTo>
                  <a:pt x="0" y="248798"/>
                  <a:pt x="0" y="248798"/>
                  <a:pt x="549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2" name="Freeform: Shape 22">
            <a:extLst>
              <a:ext uri="{FF2B5EF4-FFF2-40B4-BE49-F238E27FC236}">
                <a16:creationId xmlns:a16="http://schemas.microsoft.com/office/drawing/2014/main" id="{880369EB-1F03-B444-A0E2-F911CA6C5DBD}"/>
              </a:ext>
            </a:extLst>
          </p:cNvPr>
          <p:cNvSpPr/>
          <p:nvPr/>
        </p:nvSpPr>
        <p:spPr>
          <a:xfrm>
            <a:off x="4478046" y="2097174"/>
            <a:ext cx="1342328" cy="1339284"/>
          </a:xfrm>
          <a:custGeom>
            <a:avLst/>
            <a:gdLst>
              <a:gd name="connsiteX0" fmla="*/ 1043636 w 1322824"/>
              <a:gd name="connsiteY0" fmla="*/ 0 h 1312369"/>
              <a:gd name="connsiteX1" fmla="*/ 1322824 w 1322824"/>
              <a:gd name="connsiteY1" fmla="*/ 279188 h 1312369"/>
              <a:gd name="connsiteX2" fmla="*/ 1037844 w 1322824"/>
              <a:gd name="connsiteY2" fmla="*/ 564169 h 1312369"/>
              <a:gd name="connsiteX3" fmla="*/ 1043094 w 1322824"/>
              <a:gd name="connsiteY3" fmla="*/ 426929 h 1312369"/>
              <a:gd name="connsiteX4" fmla="*/ 249023 w 1322824"/>
              <a:gd name="connsiteY4" fmla="*/ 1312369 h 1312369"/>
              <a:gd name="connsiteX5" fmla="*/ 0 w 1322824"/>
              <a:gd name="connsiteY5" fmla="*/ 1307615 h 1312369"/>
              <a:gd name="connsiteX6" fmla="*/ 1038340 w 1322824"/>
              <a:gd name="connsiteY6" fmla="*/ 177906 h 1312369"/>
              <a:gd name="connsiteX7" fmla="*/ 1043636 w 1322824"/>
              <a:gd name="connsiteY7" fmla="*/ 0 h 131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22824" h="1312369">
                <a:moveTo>
                  <a:pt x="1043636" y="0"/>
                </a:moveTo>
                <a:lnTo>
                  <a:pt x="1322824" y="279188"/>
                </a:lnTo>
                <a:cubicBezTo>
                  <a:pt x="1322824" y="279188"/>
                  <a:pt x="1322824" y="279188"/>
                  <a:pt x="1037844" y="564169"/>
                </a:cubicBezTo>
                <a:cubicBezTo>
                  <a:pt x="1037844" y="564169"/>
                  <a:pt x="1037844" y="564169"/>
                  <a:pt x="1043094" y="426929"/>
                </a:cubicBezTo>
                <a:cubicBezTo>
                  <a:pt x="626187" y="529147"/>
                  <a:pt x="305491" y="880299"/>
                  <a:pt x="249023" y="1312369"/>
                </a:cubicBezTo>
                <a:cubicBezTo>
                  <a:pt x="249023" y="1312369"/>
                  <a:pt x="249023" y="1312369"/>
                  <a:pt x="0" y="1307615"/>
                </a:cubicBezTo>
                <a:cubicBezTo>
                  <a:pt x="66782" y="743369"/>
                  <a:pt x="489256" y="290438"/>
                  <a:pt x="1038340" y="177906"/>
                </a:cubicBezTo>
                <a:cubicBezTo>
                  <a:pt x="1038340" y="177906"/>
                  <a:pt x="1038340" y="177906"/>
                  <a:pt x="104363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54C119-4CED-D74E-BE29-305655097369}"/>
              </a:ext>
            </a:extLst>
          </p:cNvPr>
          <p:cNvSpPr txBox="1"/>
          <p:nvPr/>
        </p:nvSpPr>
        <p:spPr>
          <a:xfrm>
            <a:off x="5108731" y="3329265"/>
            <a:ext cx="181161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Poppins Medium" pitchFamily="2" charset="77"/>
                <a:cs typeface="Poppins Medium" pitchFamily="2" charset="77"/>
              </a:rPr>
              <a:t>Competitive Rivalry</a:t>
            </a:r>
          </a:p>
        </p:txBody>
      </p:sp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C5ED6932-D448-5E4B-A992-A59B670653DB}"/>
              </a:ext>
            </a:extLst>
          </p:cNvPr>
          <p:cNvSpPr/>
          <p:nvPr/>
        </p:nvSpPr>
        <p:spPr>
          <a:xfrm>
            <a:off x="4691915" y="1026625"/>
            <a:ext cx="2645249" cy="1124065"/>
          </a:xfrm>
          <a:prstGeom prst="downArrow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1" name="Down Arrow Callout 30">
            <a:extLst>
              <a:ext uri="{FF2B5EF4-FFF2-40B4-BE49-F238E27FC236}">
                <a16:creationId xmlns:a16="http://schemas.microsoft.com/office/drawing/2014/main" id="{B76C3884-088B-8C45-B7B0-24BFF3F4FC8A}"/>
              </a:ext>
            </a:extLst>
          </p:cNvPr>
          <p:cNvSpPr/>
          <p:nvPr/>
        </p:nvSpPr>
        <p:spPr>
          <a:xfrm rot="10800000">
            <a:off x="4691915" y="5047517"/>
            <a:ext cx="2645249" cy="1124065"/>
          </a:xfrm>
          <a:prstGeom prst="downArrowCallou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0920A9D-A02A-8842-A91F-B6B3A1A6DA46}"/>
              </a:ext>
            </a:extLst>
          </p:cNvPr>
          <p:cNvGrpSpPr/>
          <p:nvPr/>
        </p:nvGrpSpPr>
        <p:grpSpPr>
          <a:xfrm>
            <a:off x="7738566" y="3231905"/>
            <a:ext cx="2952594" cy="728789"/>
            <a:chOff x="13549047" y="5559136"/>
            <a:chExt cx="4920693" cy="1207713"/>
          </a:xfrm>
          <a:solidFill>
            <a:schemeClr val="accent2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D5DCF75-B1B1-144A-939E-C29F61A02B45}"/>
                </a:ext>
              </a:extLst>
            </p:cNvPr>
            <p:cNvSpPr/>
            <p:nvPr/>
          </p:nvSpPr>
          <p:spPr>
            <a:xfrm>
              <a:off x="14387388" y="5559136"/>
              <a:ext cx="4082352" cy="120771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6" name="Left Arrow 5">
              <a:extLst>
                <a:ext uri="{FF2B5EF4-FFF2-40B4-BE49-F238E27FC236}">
                  <a16:creationId xmlns:a16="http://schemas.microsoft.com/office/drawing/2014/main" id="{8EB486B5-FAA3-7747-A42D-0EA4D5115971}"/>
                </a:ext>
              </a:extLst>
            </p:cNvPr>
            <p:cNvSpPr/>
            <p:nvPr/>
          </p:nvSpPr>
          <p:spPr>
            <a:xfrm>
              <a:off x="13549047" y="5720476"/>
              <a:ext cx="897467" cy="941265"/>
            </a:xfrm>
            <a:prstGeom prst="lef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59845C4-17B3-F944-A8A5-92B3AF419B1F}"/>
              </a:ext>
            </a:extLst>
          </p:cNvPr>
          <p:cNvGrpSpPr/>
          <p:nvPr/>
        </p:nvGrpSpPr>
        <p:grpSpPr>
          <a:xfrm flipH="1">
            <a:off x="1311274" y="3185401"/>
            <a:ext cx="2952594" cy="728789"/>
            <a:chOff x="13549047" y="5559136"/>
            <a:chExt cx="4920693" cy="1207713"/>
          </a:xfrm>
          <a:solidFill>
            <a:schemeClr val="accent4"/>
          </a:solidFill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E2D6AD0-5FD8-E74A-BE40-31A6C00F96F9}"/>
                </a:ext>
              </a:extLst>
            </p:cNvPr>
            <p:cNvSpPr/>
            <p:nvPr/>
          </p:nvSpPr>
          <p:spPr>
            <a:xfrm>
              <a:off x="14387388" y="5559136"/>
              <a:ext cx="4082352" cy="120771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41" name="Left Arrow 40">
              <a:extLst>
                <a:ext uri="{FF2B5EF4-FFF2-40B4-BE49-F238E27FC236}">
                  <a16:creationId xmlns:a16="http://schemas.microsoft.com/office/drawing/2014/main" id="{11C4FF33-EC8F-9447-8913-03CD2E0C07F2}"/>
                </a:ext>
              </a:extLst>
            </p:cNvPr>
            <p:cNvSpPr/>
            <p:nvPr/>
          </p:nvSpPr>
          <p:spPr>
            <a:xfrm>
              <a:off x="13549047" y="5720476"/>
              <a:ext cx="897467" cy="941265"/>
            </a:xfrm>
            <a:prstGeom prst="lef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99DA3591-A945-4444-9E37-C97E82B29DD6}"/>
              </a:ext>
            </a:extLst>
          </p:cNvPr>
          <p:cNvSpPr txBox="1"/>
          <p:nvPr/>
        </p:nvSpPr>
        <p:spPr>
          <a:xfrm>
            <a:off x="4691915" y="1318455"/>
            <a:ext cx="2553547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Poppins Medium" pitchFamily="2" charset="77"/>
                <a:cs typeface="Poppins Medium" pitchFamily="2" charset="77"/>
              </a:rPr>
              <a:t>Threat of New Entry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2123F97-1240-4246-B179-05CB7A88A40D}"/>
              </a:ext>
            </a:extLst>
          </p:cNvPr>
          <p:cNvSpPr txBox="1"/>
          <p:nvPr/>
        </p:nvSpPr>
        <p:spPr>
          <a:xfrm>
            <a:off x="4834125" y="5676454"/>
            <a:ext cx="2360828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Poppins Medium" pitchFamily="2" charset="77"/>
                <a:cs typeface="Poppins Medium" pitchFamily="2" charset="77"/>
              </a:rPr>
              <a:t>Buyer Power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D0409-F406-A647-9270-575A38417705}"/>
              </a:ext>
            </a:extLst>
          </p:cNvPr>
          <p:cNvSpPr txBox="1"/>
          <p:nvPr/>
        </p:nvSpPr>
        <p:spPr>
          <a:xfrm>
            <a:off x="8244386" y="3488577"/>
            <a:ext cx="2360828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Poppins Medium" pitchFamily="2" charset="77"/>
                <a:cs typeface="Poppins Medium" pitchFamily="2" charset="77"/>
              </a:rPr>
              <a:t>Supplier Power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FF977-9F38-DD48-85B8-7B34B049BFC0}"/>
              </a:ext>
            </a:extLst>
          </p:cNvPr>
          <p:cNvSpPr txBox="1"/>
          <p:nvPr/>
        </p:nvSpPr>
        <p:spPr>
          <a:xfrm>
            <a:off x="1059906" y="3431180"/>
            <a:ext cx="2990337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Poppins Medium" pitchFamily="2" charset="77"/>
                <a:cs typeface="Poppins Medium" pitchFamily="2" charset="77"/>
              </a:rPr>
              <a:t>Threat of Substitutes</a:t>
            </a:r>
          </a:p>
        </p:txBody>
      </p:sp>
      <p:sp>
        <p:nvSpPr>
          <p:cNvPr id="46" name="Rectangle 56">
            <a:extLst>
              <a:ext uri="{FF2B5EF4-FFF2-40B4-BE49-F238E27FC236}">
                <a16:creationId xmlns:a16="http://schemas.microsoft.com/office/drawing/2014/main" id="{A4D0DCF8-D20C-3B43-BAEC-29FC5A2187BD}"/>
              </a:ext>
            </a:extLst>
          </p:cNvPr>
          <p:cNvSpPr/>
          <p:nvPr/>
        </p:nvSpPr>
        <p:spPr>
          <a:xfrm>
            <a:off x="7738566" y="4298702"/>
            <a:ext cx="2952594" cy="1169551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</p:txBody>
      </p:sp>
      <p:sp>
        <p:nvSpPr>
          <p:cNvPr id="2" name="Rectangle 56">
            <a:extLst>
              <a:ext uri="{FF2B5EF4-FFF2-40B4-BE49-F238E27FC236}">
                <a16:creationId xmlns:a16="http://schemas.microsoft.com/office/drawing/2014/main" id="{C3FF0C6D-8CC0-4FBD-3ECA-CD02485156DC}"/>
              </a:ext>
            </a:extLst>
          </p:cNvPr>
          <p:cNvSpPr/>
          <p:nvPr/>
        </p:nvSpPr>
        <p:spPr>
          <a:xfrm>
            <a:off x="1311274" y="4298702"/>
            <a:ext cx="2952594" cy="1169551"/>
          </a:xfrm>
          <a:prstGeom prst="rect">
            <a:avLst/>
          </a:prstGeom>
          <a:ln w="28575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</p:txBody>
      </p:sp>
      <p:sp>
        <p:nvSpPr>
          <p:cNvPr id="3" name="Rectangle 56">
            <a:extLst>
              <a:ext uri="{FF2B5EF4-FFF2-40B4-BE49-F238E27FC236}">
                <a16:creationId xmlns:a16="http://schemas.microsoft.com/office/drawing/2014/main" id="{D1D5FC12-D045-71F2-EE5E-5C953E2EBAD2}"/>
              </a:ext>
            </a:extLst>
          </p:cNvPr>
          <p:cNvSpPr/>
          <p:nvPr/>
        </p:nvSpPr>
        <p:spPr>
          <a:xfrm>
            <a:off x="1311274" y="1728398"/>
            <a:ext cx="2952594" cy="1169551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</p:txBody>
      </p:sp>
      <p:sp>
        <p:nvSpPr>
          <p:cNvPr id="8" name="Rectangle 56">
            <a:extLst>
              <a:ext uri="{FF2B5EF4-FFF2-40B4-BE49-F238E27FC236}">
                <a16:creationId xmlns:a16="http://schemas.microsoft.com/office/drawing/2014/main" id="{302B85D4-0B15-DF40-20D6-2D04044DB57B}"/>
              </a:ext>
            </a:extLst>
          </p:cNvPr>
          <p:cNvSpPr/>
          <p:nvPr/>
        </p:nvSpPr>
        <p:spPr>
          <a:xfrm>
            <a:off x="7738566" y="1732991"/>
            <a:ext cx="2952594" cy="1169551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  <a:p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466589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36</Words>
  <Application>Microsoft Macintosh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Lato Light</vt:lpstr>
      <vt:lpstr>Poppins</vt:lpstr>
      <vt:lpstr>Poppins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 Moyse</dc:creator>
  <cp:lastModifiedBy>Ry Moyse</cp:lastModifiedBy>
  <cp:revision>1</cp:revision>
  <dcterms:created xsi:type="dcterms:W3CDTF">2023-04-24T15:36:03Z</dcterms:created>
  <dcterms:modified xsi:type="dcterms:W3CDTF">2023-04-24T15:56:27Z</dcterms:modified>
</cp:coreProperties>
</file>